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2" y="877948"/>
            <a:ext cx="7583488" cy="167957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Olaudah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Equiano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272" y="2978965"/>
            <a:ext cx="32512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0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c. 1745 - 1797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Also known as </a:t>
            </a:r>
            <a:r>
              <a:rPr lang="en-US" sz="3200" dirty="0" err="1" smtClean="0">
                <a:solidFill>
                  <a:srgbClr val="000000"/>
                </a:solidFill>
              </a:rPr>
              <a:t>Gustavus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Vassa</a:t>
            </a:r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African involved in the movement for the abolition of the slave trade</a:t>
            </a:r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i="1" dirty="0" smtClean="0">
                <a:solidFill>
                  <a:srgbClr val="000000"/>
                </a:solidFill>
              </a:rPr>
              <a:t>The Interesting Narrative of the Life of </a:t>
            </a:r>
            <a:r>
              <a:rPr lang="en-US" sz="3200" i="1" dirty="0" err="1" smtClean="0">
                <a:solidFill>
                  <a:srgbClr val="000000"/>
                </a:solidFill>
              </a:rPr>
              <a:t>Olaudah</a:t>
            </a:r>
            <a:r>
              <a:rPr lang="en-US" sz="3200" i="1" dirty="0" smtClean="0">
                <a:solidFill>
                  <a:srgbClr val="000000"/>
                </a:solidFill>
              </a:rPr>
              <a:t> </a:t>
            </a:r>
            <a:r>
              <a:rPr lang="en-US" sz="3200" i="1" dirty="0" err="1" smtClean="0">
                <a:solidFill>
                  <a:srgbClr val="000000"/>
                </a:solidFill>
              </a:rPr>
              <a:t>Equiano</a:t>
            </a:r>
            <a:endParaRPr lang="en-US" sz="3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1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Early Life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355408"/>
            <a:ext cx="7232650" cy="4291013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Born in 1745 in what is now Nigeria</a:t>
            </a:r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Kidnapped at 11 and sold to slaveholders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Sent to West Indies and then Virginia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Bought by Michael Pascal, a navy lieutenant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3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Life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Describes the horror of slavery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“Iron muzzle” - unable to speak or eat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Tried scrubbing his face as a boy – ashamed of himself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Sold to Robert King, who told him he could buy his freedom for 40 pounds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4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Slave Narratives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600200"/>
            <a:ext cx="7232650" cy="507038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Autobiography/Memoir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First influential slave autobiography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Book fueled a growing anti-slavery movement in the US and </a:t>
            </a:r>
            <a:r>
              <a:rPr lang="en-US" sz="3200" dirty="0" err="1" smtClean="0">
                <a:solidFill>
                  <a:srgbClr val="000000"/>
                </a:solidFill>
              </a:rPr>
              <a:t>Britian</a:t>
            </a:r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Made readers see slaves as people similar to themselves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658596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226</TotalTime>
  <Words>135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Summer</vt:lpstr>
      <vt:lpstr>Olaudah Equiano</vt:lpstr>
      <vt:lpstr>c. 1745 - 1797</vt:lpstr>
      <vt:lpstr>Early Life </vt:lpstr>
      <vt:lpstr>Life</vt:lpstr>
      <vt:lpstr>Slave Narratives </vt:lpstr>
    </vt:vector>
  </TitlesOfParts>
  <Company>Kean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Olaudah Equiano</dc:title>
  <dc:creator>Jamie Wasco</dc:creator>
  <cp:lastModifiedBy>Jamie Wasco</cp:lastModifiedBy>
  <cp:revision>4</cp:revision>
  <dcterms:created xsi:type="dcterms:W3CDTF">2013-11-18T02:32:49Z</dcterms:created>
  <dcterms:modified xsi:type="dcterms:W3CDTF">2013-11-19T12:47:39Z</dcterms:modified>
</cp:coreProperties>
</file>